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2928" y="-144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8/3/20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_ΔΡΑΣΕΙΣ_4_ΟΚΤΩΒΡΙΟΣ_2016\ΥΠΟΧΡΕΩΣΕΙΣ_ΔΗΜΟΣΙΟΤΗΤΑΣ_ΤΟΥΡΙΣΤΙΚΩΝ_ΜΜΕ\3Η ΑΠΟΣΤΟΛΗ ΜΕ ΝΕΟ ΥΠΟΥΡΓΕΙΟ\tourismos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0698163" cy="151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8/3/20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3328461"/>
            <a:ext cx="91299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Sea Arrow (NIKAS ATHANASIOS) based in ATTICA region, has joined the Action “Strengthening SME Tourism for modernizing and improving the quality of their services”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very small, small and medium sized tourism enterprises, in order to enhance their competitiveness in the Greek and international tourism market.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24.400,01€ out of which 9.760,00€  is public expenditure. The Action is co-financed by Greece and the European Union - European Regional Development Fund.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56048" y="4840629"/>
            <a:ext cx="9371171" cy="1162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on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Machinery, equipment ,installations and environmental protection equipment along with energy and water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saving    equipment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813503" y="6121102"/>
            <a:ext cx="905625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216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Nasos Nikas</cp:lastModifiedBy>
  <cp:revision>51</cp:revision>
  <dcterms:created xsi:type="dcterms:W3CDTF">2018-02-13T12:16:57Z</dcterms:created>
  <dcterms:modified xsi:type="dcterms:W3CDTF">2020-03-08T16:23:05Z</dcterms:modified>
</cp:coreProperties>
</file>